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-136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57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3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0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0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0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CA78-7C2A-4A9A-87C0-99012EDA1D7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E85DC-58B1-4651-999D-51F29E79B96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2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CA78-7C2A-4A9A-87C0-99012EDA1D7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10/6/17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E85DC-58B1-4651-999D-51F29E79B9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19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06240" y="1079863"/>
            <a:ext cx="1663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soil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60350" y="91440"/>
            <a:ext cx="1663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981" y="91440"/>
            <a:ext cx="815804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Rudge research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 is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investigating how stories from the history of biology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promote the learning of science content and issues associated with the nature of science</a:t>
            </a:r>
            <a:r>
              <a:rPr lang="en-US" sz="2400" dirty="0" smtClean="0">
                <a:solidFill>
                  <a:srgbClr val="FFC000"/>
                </a:solidFill>
                <a:latin typeface="Calibri" panose="020F0502020204030204"/>
              </a:rPr>
              <a:t>.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4190" y="3438354"/>
            <a:ext cx="3181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water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7" y="1645343"/>
            <a:ext cx="1112942" cy="1286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76" y="1481771"/>
            <a:ext cx="1348324" cy="1596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087" y="448659"/>
            <a:ext cx="1250709" cy="1767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174" y="723268"/>
            <a:ext cx="2180034" cy="1118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346" y="2569045"/>
            <a:ext cx="2391784" cy="13181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0887" y="2342377"/>
            <a:ext cx="1158554" cy="20024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4629" y="2174062"/>
            <a:ext cx="1211270" cy="1893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8141" y="4599262"/>
            <a:ext cx="3070093" cy="14637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3583" y="6090655"/>
            <a:ext cx="1234225" cy="490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1729" y="4329848"/>
            <a:ext cx="1340287" cy="17840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6254" y="5243928"/>
            <a:ext cx="2629279" cy="1250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414" y="3319551"/>
            <a:ext cx="1229338" cy="17003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0856" y="3627451"/>
            <a:ext cx="1523707" cy="1013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7166" y="1497126"/>
            <a:ext cx="3284524" cy="2089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75837" y="3569718"/>
            <a:ext cx="2719191" cy="2006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78224" y="4839808"/>
            <a:ext cx="2264793" cy="16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5000"/>
    </mc:Choice>
    <mc:Fallback xmlns="">
      <p:transition advClick="0" advTm="4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33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4_Office Theme</vt:lpstr>
      <vt:lpstr>PowerPoint Presentation</vt:lpstr>
    </vt:vector>
  </TitlesOfParts>
  <Company>WMU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Sharon A Gill</dc:creator>
  <cp:lastModifiedBy>CAS</cp:lastModifiedBy>
  <cp:revision>8</cp:revision>
  <dcterms:created xsi:type="dcterms:W3CDTF">2017-09-28T19:40:17Z</dcterms:created>
  <dcterms:modified xsi:type="dcterms:W3CDTF">2017-10-06T14:52:52Z</dcterms:modified>
</cp:coreProperties>
</file>